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65" r:id="rId5"/>
    <p:sldId id="266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5</a:t>
            </a:r>
            <a:br>
              <a:rPr lang="en-US" dirty="0"/>
            </a:br>
            <a:r>
              <a:rPr lang="en-US" dirty="0"/>
              <a:t>Collision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Integrating a collision parameter into player movement</a:t>
            </a:r>
          </a:p>
          <a:p>
            <a:r>
              <a:rPr lang="en-US" sz="2400" dirty="0"/>
              <a:t>Explain the importance of organizing your data</a:t>
            </a:r>
          </a:p>
          <a:p>
            <a:r>
              <a:rPr lang="en-US" sz="2400" dirty="0"/>
              <a:t>Discussing the edge cases regarding collision</a:t>
            </a:r>
          </a:p>
          <a:p>
            <a:r>
              <a:rPr lang="en-US" sz="2400" dirty="0"/>
              <a:t>Shows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Player and Collision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744290" cy="3880773"/>
          </a:xfrm>
        </p:spPr>
        <p:txBody>
          <a:bodyPr/>
          <a:lstStyle/>
          <a:p>
            <a:r>
              <a:rPr lang="en-US" dirty="0"/>
              <a:t>Collision should determine whether or not the player is allowed to move into a tile</a:t>
            </a:r>
          </a:p>
          <a:p>
            <a:r>
              <a:rPr lang="en-US" dirty="0"/>
              <a:t>For simplicity’s sake, collision will be done at a metatile level using the screen data</a:t>
            </a:r>
          </a:p>
          <a:p>
            <a:r>
              <a:rPr lang="en-US" dirty="0"/>
              <a:t>Should collision directly affect the button?</a:t>
            </a:r>
          </a:p>
          <a:p>
            <a:r>
              <a:rPr lang="en-US" dirty="0"/>
              <a:t>Player might not be able to tell if button inputs are being registered</a:t>
            </a:r>
          </a:p>
          <a:p>
            <a:r>
              <a:rPr lang="en-US" dirty="0"/>
              <a:t>Animate the player while the button is pressed, but don’t move them if they are colliding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C3AD8-478B-E389-BCCD-8BC8134B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33" y="206135"/>
            <a:ext cx="5630061" cy="96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60212-80FD-43A4-B402-D9AACA99D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902" y="1283389"/>
            <a:ext cx="1914792" cy="762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0BB25-B5FB-EC9F-5B55-1E0550F7D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903" y="2160589"/>
            <a:ext cx="1190791" cy="1695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D667C-B93F-352B-2443-7149BD6A7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192" y="5628951"/>
            <a:ext cx="1133633" cy="1009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4D904B-23A4-DD23-A8DF-27FC12B55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797" y="3971370"/>
            <a:ext cx="1179028" cy="15424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864BA5-CACB-1371-926B-15A038E32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0762" y="2158216"/>
            <a:ext cx="1267002" cy="1771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41CEE2-BE7D-363D-63D1-30BD33E75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630" y="4048376"/>
            <a:ext cx="1181265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Organization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10434" cy="4129092"/>
          </a:xfrm>
        </p:spPr>
        <p:txBody>
          <a:bodyPr/>
          <a:lstStyle/>
          <a:p>
            <a:r>
              <a:rPr lang="en-US" dirty="0"/>
              <a:t>Fun fact about collision: it’s hard</a:t>
            </a:r>
          </a:p>
          <a:p>
            <a:r>
              <a:rPr lang="en-US" dirty="0"/>
              <a:t>This was the hardest task for me as the trial and error caused that I not only did this part three times, but also task 4 three times</a:t>
            </a:r>
          </a:p>
          <a:p>
            <a:r>
              <a:rPr lang="en-US" dirty="0"/>
              <a:t>How you organize your data is VERY important</a:t>
            </a:r>
          </a:p>
          <a:p>
            <a:r>
              <a:rPr lang="en-US" dirty="0"/>
              <a:t>First attempt had screen data organized in metatiles of metatiles, which made collision checking too cumbersome</a:t>
            </a:r>
          </a:p>
          <a:p>
            <a:r>
              <a:rPr lang="en-US" dirty="0"/>
              <a:t>Second attempt had screen data as different chunks, which made collision between screens clunky</a:t>
            </a:r>
          </a:p>
          <a:p>
            <a:r>
              <a:rPr lang="en-US" dirty="0"/>
              <a:t>Third attempt connected the two screens together, which made collision immensely more manageable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65EEDF-A5F6-FABB-FAE0-B01C9A48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846" y="193008"/>
            <a:ext cx="2505456" cy="3935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F87AE-982D-C7C0-900C-F4D5C763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886" y="203346"/>
            <a:ext cx="2269279" cy="3601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668B0-4A17-A4FA-F673-B20AA560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768" y="4315831"/>
            <a:ext cx="4344840" cy="197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is Massive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693"/>
            <a:ext cx="6665298" cy="5377996"/>
          </a:xfrm>
        </p:spPr>
        <p:txBody>
          <a:bodyPr>
            <a:normAutofit/>
          </a:bodyPr>
          <a:lstStyle/>
          <a:p>
            <a:r>
              <a:rPr lang="en-US" dirty="0"/>
              <a:t>Collision has a lot of edge cases involved</a:t>
            </a:r>
          </a:p>
          <a:p>
            <a:r>
              <a:rPr lang="en-US" dirty="0"/>
              <a:t>Need to factor in when the player is in between metatiles</a:t>
            </a:r>
          </a:p>
          <a:p>
            <a:r>
              <a:rPr lang="en-US" dirty="0"/>
              <a:t>Convert the player coords into stage data coords</a:t>
            </a:r>
          </a:p>
          <a:p>
            <a:r>
              <a:rPr lang="en-US" dirty="0"/>
              <a:t>Need to combine player_x with </a:t>
            </a:r>
            <a:r>
              <a:rPr lang="en-US" dirty="0" err="1"/>
              <a:t>scroll_x</a:t>
            </a:r>
            <a:endParaRPr lang="en-US" dirty="0"/>
          </a:p>
          <a:p>
            <a:r>
              <a:rPr lang="en-US" dirty="0"/>
              <a:t>In which stage and screen the player is in also matters</a:t>
            </a:r>
          </a:p>
          <a:p>
            <a:r>
              <a:rPr lang="en-US" dirty="0"/>
              <a:t>If the player is at the edge of a chunk, check the edges of neighboring chunks</a:t>
            </a:r>
          </a:p>
          <a:p>
            <a:r>
              <a:rPr lang="en-US" dirty="0"/>
              <a:t>Which part of the chunk the player is in needs to be found</a:t>
            </a:r>
          </a:p>
          <a:p>
            <a:r>
              <a:rPr lang="en-US" dirty="0"/>
              <a:t>Player can overlap two chunks and that can supersede collision</a:t>
            </a:r>
          </a:p>
          <a:p>
            <a:r>
              <a:rPr lang="en-US" dirty="0"/>
              <a:t>Check metatiles above and below player</a:t>
            </a:r>
          </a:p>
          <a:p>
            <a:r>
              <a:rPr lang="en-US" dirty="0"/>
              <a:t>In short, it’s not hard to see that collision is big</a:t>
            </a:r>
          </a:p>
          <a:p>
            <a:r>
              <a:rPr lang="en-US" dirty="0"/>
              <a:t>Once again, use bit manipulations to extract all the data and subroutines to make non-linear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40B17-EC2A-F58D-CC41-D928799A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5652"/>
            <a:ext cx="5944430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C8772F-D5F8-21F8-7302-57F891B5D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358" y="1269692"/>
            <a:ext cx="3822917" cy="2369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C6523-86C9-83A0-763A-FFA19CC4F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081" y="1657496"/>
            <a:ext cx="3558301" cy="9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774F23-31E4-7E35-992D-BFD4BD08A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002" y="2083988"/>
            <a:ext cx="2892064" cy="1993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55E7D4-2524-F214-F527-AD2CAACF0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5358" y="4087878"/>
            <a:ext cx="4092732" cy="1211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6F19DF-BF3D-A877-AF07-D27133E4B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4402368"/>
            <a:ext cx="3898369" cy="416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13D1B9-73D4-6F45-3852-23836781B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5811" y="4781944"/>
            <a:ext cx="3240789" cy="627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5EA017-D552-F3DB-0369-B1EC4C97C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262" y="5409917"/>
            <a:ext cx="3259098" cy="6065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641BCC-2F8F-B608-A309-23D6307FAA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9120" y="5789493"/>
            <a:ext cx="3623451" cy="4647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EA3D90-A124-B264-16EE-7A60FD6441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V="1">
            <a:off x="7280725" y="6255308"/>
            <a:ext cx="3961318" cy="4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40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6D7B-ADA5-81FB-68C8-A63C8496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3" name="deliverable-5">
            <a:hlinkClick r:id="" action="ppaction://media"/>
            <a:extLst>
              <a:ext uri="{FF2B5EF4-FFF2-40B4-BE49-F238E27FC236}">
                <a16:creationId xmlns:a16="http://schemas.microsoft.com/office/drawing/2014/main" id="{AD499D8F-70D7-DF61-4451-FB2F1D3798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156" y="2151444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7458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288</TotalTime>
  <Words>338</Words>
  <Application>Microsoft Office PowerPoint</Application>
  <PresentationFormat>Widescreen</PresentationFormat>
  <Paragraphs>34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NES Project – Task 5 Collision Detection</vt:lpstr>
      <vt:lpstr>Objectives</vt:lpstr>
      <vt:lpstr>The Player and Collision</vt:lpstr>
      <vt:lpstr>How Data Organization Matters</vt:lpstr>
      <vt:lpstr>Collision is Massive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37</cp:revision>
  <dcterms:created xsi:type="dcterms:W3CDTF">2024-04-01T15:32:20Z</dcterms:created>
  <dcterms:modified xsi:type="dcterms:W3CDTF">2024-09-29T19:21:20Z</dcterms:modified>
</cp:coreProperties>
</file>